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75" r:id="rId2"/>
    <p:sldId id="388" r:id="rId3"/>
    <p:sldId id="292" r:id="rId4"/>
    <p:sldId id="360" r:id="rId5"/>
    <p:sldId id="389" r:id="rId6"/>
    <p:sldId id="361" r:id="rId7"/>
    <p:sldId id="336" r:id="rId8"/>
    <p:sldId id="337" r:id="rId9"/>
    <p:sldId id="359" r:id="rId10"/>
    <p:sldId id="339" r:id="rId11"/>
    <p:sldId id="340" r:id="rId12"/>
    <p:sldId id="267" r:id="rId13"/>
    <p:sldId id="306" r:id="rId14"/>
    <p:sldId id="268" r:id="rId15"/>
    <p:sldId id="375" r:id="rId16"/>
    <p:sldId id="307" r:id="rId17"/>
    <p:sldId id="309" r:id="rId18"/>
    <p:sldId id="290" r:id="rId19"/>
    <p:sldId id="320" r:id="rId20"/>
    <p:sldId id="345" r:id="rId21"/>
    <p:sldId id="354" r:id="rId22"/>
    <p:sldId id="380" r:id="rId23"/>
    <p:sldId id="300" r:id="rId24"/>
    <p:sldId id="272" r:id="rId25"/>
    <p:sldId id="279" r:id="rId26"/>
    <p:sldId id="278" r:id="rId27"/>
    <p:sldId id="381" r:id="rId28"/>
    <p:sldId id="378" r:id="rId29"/>
    <p:sldId id="376" r:id="rId30"/>
    <p:sldId id="295" r:id="rId31"/>
    <p:sldId id="363" r:id="rId32"/>
    <p:sldId id="269" r:id="rId33"/>
    <p:sldId id="351" r:id="rId34"/>
    <p:sldId id="343" r:id="rId35"/>
    <p:sldId id="311" r:id="rId36"/>
    <p:sldId id="312" r:id="rId37"/>
    <p:sldId id="350" r:id="rId38"/>
    <p:sldId id="349" r:id="rId39"/>
    <p:sldId id="368" r:id="rId40"/>
    <p:sldId id="332" r:id="rId41"/>
    <p:sldId id="365" r:id="rId42"/>
    <p:sldId id="366" r:id="rId43"/>
    <p:sldId id="383" r:id="rId44"/>
    <p:sldId id="384" r:id="rId45"/>
    <p:sldId id="291" r:id="rId46"/>
    <p:sldId id="270" r:id="rId47"/>
    <p:sldId id="358" r:id="rId48"/>
    <p:sldId id="266" r:id="rId49"/>
    <p:sldId id="294" r:id="rId50"/>
    <p:sldId id="285" r:id="rId51"/>
    <p:sldId id="373" r:id="rId5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8" autoAdjust="0"/>
  </p:normalViewPr>
  <p:slideViewPr>
    <p:cSldViewPr>
      <p:cViewPr varScale="1">
        <p:scale>
          <a:sx n="108" d="100"/>
          <a:sy n="108" d="100"/>
        </p:scale>
        <p:origin x="77" y="124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8ED8DF-7537-496D-8EF7-02FFB51CB8D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22331C84-2C3D-45C0-8ED8-8F7301E05E3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Bob Schoenberger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Chairman</a:t>
          </a:r>
          <a:endParaRPr kumimoji="0" lang="en-US" sz="13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8D514AFC-A241-442D-9618-56B59E0EB315}" type="parTrans" cxnId="{3F94B7EE-888C-4AD3-BB90-96CBA116F471}">
      <dgm:prSet/>
      <dgm:spPr/>
      <dgm:t>
        <a:bodyPr/>
        <a:lstStyle/>
        <a:p>
          <a:endParaRPr lang="en-US"/>
        </a:p>
      </dgm:t>
    </dgm:pt>
    <dgm:pt modelId="{980BAF2C-4BC8-4941-9B9C-AF5DC18A8D76}" type="sibTrans" cxnId="{3F94B7EE-888C-4AD3-BB90-96CBA116F471}">
      <dgm:prSet/>
      <dgm:spPr/>
      <dgm:t>
        <a:bodyPr/>
        <a:lstStyle/>
        <a:p>
          <a:endParaRPr lang="en-US"/>
        </a:p>
      </dgm:t>
    </dgm:pt>
    <dgm:pt modelId="{01E487B5-00DF-4733-82EF-C8AFA472A58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David Garrison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Vice Chairman</a:t>
          </a:r>
        </a:p>
      </dgm:t>
    </dgm:pt>
    <dgm:pt modelId="{E357D50B-33A9-4161-8EE9-6C5295BC073E}" type="parTrans" cxnId="{4B6B5F59-E67A-43CA-9120-E3B618943A2D}">
      <dgm:prSet/>
      <dgm:spPr/>
      <dgm:t>
        <a:bodyPr/>
        <a:lstStyle/>
        <a:p>
          <a:endParaRPr lang="en-US"/>
        </a:p>
      </dgm:t>
    </dgm:pt>
    <dgm:pt modelId="{06F31089-0179-496A-8153-978EDAA806A4}" type="sibTrans" cxnId="{4B6B5F59-E67A-43CA-9120-E3B618943A2D}">
      <dgm:prSet/>
      <dgm:spPr/>
      <dgm:t>
        <a:bodyPr/>
        <a:lstStyle/>
        <a:p>
          <a:endParaRPr lang="en-US"/>
        </a:p>
      </dgm:t>
    </dgm:pt>
    <dgm:pt modelId="{2C7443EC-E8D5-4F68-AA2D-45C32EBFB8C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Kim Venzie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Member</a:t>
          </a:r>
        </a:p>
      </dgm:t>
    </dgm:pt>
    <dgm:pt modelId="{7DA5E273-B576-44CB-A2CA-FDADC773021D}" type="parTrans" cxnId="{8DAE3D2F-183B-4580-8401-B34781D8986A}">
      <dgm:prSet/>
      <dgm:spPr/>
      <dgm:t>
        <a:bodyPr/>
        <a:lstStyle/>
        <a:p>
          <a:endParaRPr lang="en-US"/>
        </a:p>
      </dgm:t>
    </dgm:pt>
    <dgm:pt modelId="{08891072-0D5C-4A9A-9B0C-5DD6092D834F}" type="sibTrans" cxnId="{8DAE3D2F-183B-4580-8401-B34781D8986A}">
      <dgm:prSet/>
      <dgm:spPr/>
      <dgm:t>
        <a:bodyPr/>
        <a:lstStyle/>
        <a:p>
          <a:endParaRPr lang="en-US"/>
        </a:p>
      </dgm:t>
    </dgm:pt>
    <dgm:pt modelId="{6A5886AA-899C-405E-845D-1203F0BB49F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000" b="0" i="0" u="none" strike="noStrike" cap="none" normalizeH="0" baseline="0" dirty="0">
            <a:ln>
              <a:noFill/>
            </a:ln>
            <a:solidFill>
              <a:srgbClr val="000000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rPr>
            <a:t>Peter Marroletti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Secretary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0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9AA48857-2BEE-4E1F-B474-FB3F4DB7BB76}" type="parTrans" cxnId="{DB7965A1-5EA1-48D6-9D5A-2C4596CFEF6F}">
      <dgm:prSet/>
      <dgm:spPr/>
      <dgm:t>
        <a:bodyPr/>
        <a:lstStyle/>
        <a:p>
          <a:endParaRPr lang="en-US"/>
        </a:p>
      </dgm:t>
    </dgm:pt>
    <dgm:pt modelId="{9D778AEF-C4A2-43FE-B4DD-7C3FB905BAAC}" type="sibTrans" cxnId="{DB7965A1-5EA1-48D6-9D5A-2C4596CFEF6F}">
      <dgm:prSet/>
      <dgm:spPr/>
      <dgm:t>
        <a:bodyPr/>
        <a:lstStyle/>
        <a:p>
          <a:endParaRPr lang="en-US"/>
        </a:p>
      </dgm:t>
    </dgm:pt>
    <dgm:pt modelId="{31C1E603-EABA-457B-890E-7F2BDE4992C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Sharon Krock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Member</a:t>
          </a:r>
          <a:endParaRPr kumimoji="0" lang="en-US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7746BB66-4B2F-4FA6-B9B5-A8EE8F0C9763}" type="parTrans" cxnId="{B068C577-7132-442B-8023-2BBF7DDD4997}">
      <dgm:prSet/>
      <dgm:spPr/>
      <dgm:t>
        <a:bodyPr/>
        <a:lstStyle/>
        <a:p>
          <a:endParaRPr lang="en-US"/>
        </a:p>
      </dgm:t>
    </dgm:pt>
    <dgm:pt modelId="{9A2F688D-488A-4608-8FFB-C36BB947B3F5}" type="sibTrans" cxnId="{B068C577-7132-442B-8023-2BBF7DDD4997}">
      <dgm:prSet/>
      <dgm:spPr/>
      <dgm:t>
        <a:bodyPr/>
        <a:lstStyle/>
        <a:p>
          <a:endParaRPr lang="en-US"/>
        </a:p>
      </dgm:t>
    </dgm:pt>
    <dgm:pt modelId="{A3E95C8B-B076-4092-9623-8555D38FA97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Skelly Holmbeck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Member</a:t>
          </a:r>
        </a:p>
      </dgm:t>
    </dgm:pt>
    <dgm:pt modelId="{F9D8A34D-E134-462D-BA0E-E9D6BEA59CA0}" type="parTrans" cxnId="{BBDDC6A3-CEF1-4EB9-B245-06DD5AB31C24}">
      <dgm:prSet/>
      <dgm:spPr/>
      <dgm:t>
        <a:bodyPr/>
        <a:lstStyle/>
        <a:p>
          <a:endParaRPr lang="en-US"/>
        </a:p>
      </dgm:t>
    </dgm:pt>
    <dgm:pt modelId="{4F028110-8CC8-4422-AE88-CCA2CE755F94}" type="sibTrans" cxnId="{BBDDC6A3-CEF1-4EB9-B245-06DD5AB31C24}">
      <dgm:prSet/>
      <dgm:spPr/>
      <dgm:t>
        <a:bodyPr/>
        <a:lstStyle/>
        <a:p>
          <a:endParaRPr lang="en-US"/>
        </a:p>
      </dgm:t>
    </dgm:pt>
    <dgm:pt modelId="{C478BE85-C81F-4C1B-88B3-97358A19CC1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Peter Knipe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Treasurer</a:t>
          </a:r>
          <a:endParaRPr kumimoji="0" lang="en-US" sz="1300" b="0" i="0" u="none" strike="noStrike" cap="none" normalizeH="0" baseline="0" dirty="0">
            <a:ln>
              <a:noFill/>
            </a:ln>
            <a:solidFill>
              <a:srgbClr val="000000"/>
            </a:solidFill>
            <a:effectLst/>
            <a:latin typeface="Arial" charset="0"/>
          </a:endParaRPr>
        </a:p>
      </dgm:t>
    </dgm:pt>
    <dgm:pt modelId="{A3B165D2-42B5-4C04-B3D9-EFA211DF4A1C}" type="parTrans" cxnId="{0B6BE961-A047-4919-A9ED-D4808B8DE38E}">
      <dgm:prSet/>
      <dgm:spPr/>
      <dgm:t>
        <a:bodyPr/>
        <a:lstStyle/>
        <a:p>
          <a:endParaRPr lang="en-US"/>
        </a:p>
      </dgm:t>
    </dgm:pt>
    <dgm:pt modelId="{97611857-82CD-43EB-9F1C-7840111A3AE5}" type="sibTrans" cxnId="{0B6BE961-A047-4919-A9ED-D4808B8DE38E}">
      <dgm:prSet/>
      <dgm:spPr/>
      <dgm:t>
        <a:bodyPr/>
        <a:lstStyle/>
        <a:p>
          <a:endParaRPr lang="en-US"/>
        </a:p>
      </dgm:t>
    </dgm:pt>
    <dgm:pt modelId="{2089D51C-A3E5-4C5E-BAEE-BCB5AE30303F}" type="pres">
      <dgm:prSet presAssocID="{4F8ED8DF-7537-496D-8EF7-02FFB51CB8D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2E58D1B-F9F4-4DA5-B1AC-3FB10A50B0B5}" type="pres">
      <dgm:prSet presAssocID="{22331C84-2C3D-45C0-8ED8-8F7301E05E3E}" presName="hierRoot1" presStyleCnt="0">
        <dgm:presLayoutVars>
          <dgm:hierBranch/>
        </dgm:presLayoutVars>
      </dgm:prSet>
      <dgm:spPr/>
    </dgm:pt>
    <dgm:pt modelId="{745206C4-6143-4A55-8F65-03C34064F41E}" type="pres">
      <dgm:prSet presAssocID="{22331C84-2C3D-45C0-8ED8-8F7301E05E3E}" presName="rootComposite1" presStyleCnt="0"/>
      <dgm:spPr/>
    </dgm:pt>
    <dgm:pt modelId="{521B8259-1034-4C02-AF2C-99781A3DC2B8}" type="pres">
      <dgm:prSet presAssocID="{22331C84-2C3D-45C0-8ED8-8F7301E05E3E}" presName="rootText1" presStyleLbl="node0" presStyleIdx="0" presStyleCnt="1" custScaleX="141543" custScaleY="184696">
        <dgm:presLayoutVars>
          <dgm:chPref val="3"/>
        </dgm:presLayoutVars>
      </dgm:prSet>
      <dgm:spPr/>
    </dgm:pt>
    <dgm:pt modelId="{BB9F8DDD-02B3-4CFE-B618-893A079DE010}" type="pres">
      <dgm:prSet presAssocID="{22331C84-2C3D-45C0-8ED8-8F7301E05E3E}" presName="rootConnector1" presStyleLbl="node1" presStyleIdx="0" presStyleCnt="0"/>
      <dgm:spPr/>
    </dgm:pt>
    <dgm:pt modelId="{DCA3B89F-4A05-436E-B592-E384A1B33387}" type="pres">
      <dgm:prSet presAssocID="{22331C84-2C3D-45C0-8ED8-8F7301E05E3E}" presName="hierChild2" presStyleCnt="0"/>
      <dgm:spPr/>
    </dgm:pt>
    <dgm:pt modelId="{33D2BA9C-8C8C-4106-B17C-B4FB44EF3272}" type="pres">
      <dgm:prSet presAssocID="{E357D50B-33A9-4161-8EE9-6C5295BC073E}" presName="Name35" presStyleLbl="parChTrans1D2" presStyleIdx="0" presStyleCnt="6"/>
      <dgm:spPr/>
    </dgm:pt>
    <dgm:pt modelId="{A1F759DC-79C4-44E8-891B-451BF49C4989}" type="pres">
      <dgm:prSet presAssocID="{01E487B5-00DF-4733-82EF-C8AFA472A584}" presName="hierRoot2" presStyleCnt="0">
        <dgm:presLayoutVars>
          <dgm:hierBranch/>
        </dgm:presLayoutVars>
      </dgm:prSet>
      <dgm:spPr/>
    </dgm:pt>
    <dgm:pt modelId="{EAAE5876-E240-4FDE-8E8C-3525419F97AD}" type="pres">
      <dgm:prSet presAssocID="{01E487B5-00DF-4733-82EF-C8AFA472A584}" presName="rootComposite" presStyleCnt="0"/>
      <dgm:spPr/>
    </dgm:pt>
    <dgm:pt modelId="{CBE95C62-F73B-4717-9656-A4C98BAB5884}" type="pres">
      <dgm:prSet presAssocID="{01E487B5-00DF-4733-82EF-C8AFA472A584}" presName="rootText" presStyleLbl="node2" presStyleIdx="0" presStyleCnt="6">
        <dgm:presLayoutVars>
          <dgm:chPref val="3"/>
        </dgm:presLayoutVars>
      </dgm:prSet>
      <dgm:spPr/>
    </dgm:pt>
    <dgm:pt modelId="{44CD0B9A-6C6A-4D6B-80F2-87D8F4129F65}" type="pres">
      <dgm:prSet presAssocID="{01E487B5-00DF-4733-82EF-C8AFA472A584}" presName="rootConnector" presStyleLbl="node2" presStyleIdx="0" presStyleCnt="6"/>
      <dgm:spPr/>
    </dgm:pt>
    <dgm:pt modelId="{A9D80DF8-A36C-4C47-8D4C-EFD2A3ACAD45}" type="pres">
      <dgm:prSet presAssocID="{01E487B5-00DF-4733-82EF-C8AFA472A584}" presName="hierChild4" presStyleCnt="0"/>
      <dgm:spPr/>
    </dgm:pt>
    <dgm:pt modelId="{BAB9AA33-4A83-46E9-8DA6-B26492150F51}" type="pres">
      <dgm:prSet presAssocID="{01E487B5-00DF-4733-82EF-C8AFA472A584}" presName="hierChild5" presStyleCnt="0"/>
      <dgm:spPr/>
    </dgm:pt>
    <dgm:pt modelId="{9306CB7D-B486-4E25-BC35-87F897B07B03}" type="pres">
      <dgm:prSet presAssocID="{7DA5E273-B576-44CB-A2CA-FDADC773021D}" presName="Name35" presStyleLbl="parChTrans1D2" presStyleIdx="1" presStyleCnt="6"/>
      <dgm:spPr/>
    </dgm:pt>
    <dgm:pt modelId="{A11752C7-BC05-4B04-893F-5069877F309C}" type="pres">
      <dgm:prSet presAssocID="{2C7443EC-E8D5-4F68-AA2D-45C32EBFB8CF}" presName="hierRoot2" presStyleCnt="0">
        <dgm:presLayoutVars>
          <dgm:hierBranch/>
        </dgm:presLayoutVars>
      </dgm:prSet>
      <dgm:spPr/>
    </dgm:pt>
    <dgm:pt modelId="{211F4742-CA6D-4577-98BF-599B23BFDB94}" type="pres">
      <dgm:prSet presAssocID="{2C7443EC-E8D5-4F68-AA2D-45C32EBFB8CF}" presName="rootComposite" presStyleCnt="0"/>
      <dgm:spPr/>
    </dgm:pt>
    <dgm:pt modelId="{3C4C2CB6-6802-4229-8F9C-537BBBC960E8}" type="pres">
      <dgm:prSet presAssocID="{2C7443EC-E8D5-4F68-AA2D-45C32EBFB8CF}" presName="rootText" presStyleLbl="node2" presStyleIdx="1" presStyleCnt="6">
        <dgm:presLayoutVars>
          <dgm:chPref val="3"/>
        </dgm:presLayoutVars>
      </dgm:prSet>
      <dgm:spPr/>
    </dgm:pt>
    <dgm:pt modelId="{F4F3F9A4-23C7-4855-BA90-4B65BA8C4E90}" type="pres">
      <dgm:prSet presAssocID="{2C7443EC-E8D5-4F68-AA2D-45C32EBFB8CF}" presName="rootConnector" presStyleLbl="node2" presStyleIdx="1" presStyleCnt="6"/>
      <dgm:spPr/>
    </dgm:pt>
    <dgm:pt modelId="{39A7D535-828C-45E9-B610-095B8C495697}" type="pres">
      <dgm:prSet presAssocID="{2C7443EC-E8D5-4F68-AA2D-45C32EBFB8CF}" presName="hierChild4" presStyleCnt="0"/>
      <dgm:spPr/>
    </dgm:pt>
    <dgm:pt modelId="{7667A8B8-A2CF-4D98-854E-9F19658988C7}" type="pres">
      <dgm:prSet presAssocID="{2C7443EC-E8D5-4F68-AA2D-45C32EBFB8CF}" presName="hierChild5" presStyleCnt="0"/>
      <dgm:spPr/>
    </dgm:pt>
    <dgm:pt modelId="{A5DE1348-E4E0-4E85-B6C8-7E0E4A7433A6}" type="pres">
      <dgm:prSet presAssocID="{A3B165D2-42B5-4C04-B3D9-EFA211DF4A1C}" presName="Name35" presStyleLbl="parChTrans1D2" presStyleIdx="2" presStyleCnt="6"/>
      <dgm:spPr/>
    </dgm:pt>
    <dgm:pt modelId="{F65D7118-0CA1-4C98-A311-2122A00032C8}" type="pres">
      <dgm:prSet presAssocID="{C478BE85-C81F-4C1B-88B3-97358A19CC11}" presName="hierRoot2" presStyleCnt="0">
        <dgm:presLayoutVars>
          <dgm:hierBranch val="init"/>
        </dgm:presLayoutVars>
      </dgm:prSet>
      <dgm:spPr/>
    </dgm:pt>
    <dgm:pt modelId="{CB1F6111-0299-40DA-A67F-5EF1BDE449FB}" type="pres">
      <dgm:prSet presAssocID="{C478BE85-C81F-4C1B-88B3-97358A19CC11}" presName="rootComposite" presStyleCnt="0"/>
      <dgm:spPr/>
    </dgm:pt>
    <dgm:pt modelId="{3A2185B4-27D7-4031-B463-551FC178167A}" type="pres">
      <dgm:prSet presAssocID="{C478BE85-C81F-4C1B-88B3-97358A19CC11}" presName="rootText" presStyleLbl="node2" presStyleIdx="2" presStyleCnt="6">
        <dgm:presLayoutVars>
          <dgm:chPref val="3"/>
        </dgm:presLayoutVars>
      </dgm:prSet>
      <dgm:spPr/>
    </dgm:pt>
    <dgm:pt modelId="{E5046FCB-432D-46C8-8B7C-BE95650B04E0}" type="pres">
      <dgm:prSet presAssocID="{C478BE85-C81F-4C1B-88B3-97358A19CC11}" presName="rootConnector" presStyleLbl="node2" presStyleIdx="2" presStyleCnt="6"/>
      <dgm:spPr/>
    </dgm:pt>
    <dgm:pt modelId="{BEBCBE57-B4D3-4357-BB37-FE8C8649A33C}" type="pres">
      <dgm:prSet presAssocID="{C478BE85-C81F-4C1B-88B3-97358A19CC11}" presName="hierChild4" presStyleCnt="0"/>
      <dgm:spPr/>
    </dgm:pt>
    <dgm:pt modelId="{A4EDF527-16B2-4451-92F4-25B1A13A3769}" type="pres">
      <dgm:prSet presAssocID="{C478BE85-C81F-4C1B-88B3-97358A19CC11}" presName="hierChild5" presStyleCnt="0"/>
      <dgm:spPr/>
    </dgm:pt>
    <dgm:pt modelId="{2F13C8E5-C256-4CBE-A5D5-B6DB7CFC864F}" type="pres">
      <dgm:prSet presAssocID="{9AA48857-2BEE-4E1F-B474-FB3F4DB7BB76}" presName="Name35" presStyleLbl="parChTrans1D2" presStyleIdx="3" presStyleCnt="6"/>
      <dgm:spPr/>
    </dgm:pt>
    <dgm:pt modelId="{36E97DFD-E13F-445D-A78B-4939E57E2F80}" type="pres">
      <dgm:prSet presAssocID="{6A5886AA-899C-405E-845D-1203F0BB49F1}" presName="hierRoot2" presStyleCnt="0">
        <dgm:presLayoutVars>
          <dgm:hierBranch/>
        </dgm:presLayoutVars>
      </dgm:prSet>
      <dgm:spPr/>
    </dgm:pt>
    <dgm:pt modelId="{A5CF72E6-0A49-4146-B7D1-C9AFEE0D4348}" type="pres">
      <dgm:prSet presAssocID="{6A5886AA-899C-405E-845D-1203F0BB49F1}" presName="rootComposite" presStyleCnt="0"/>
      <dgm:spPr/>
    </dgm:pt>
    <dgm:pt modelId="{3F0C89A5-40D6-4D1E-9F80-310DB868EFB1}" type="pres">
      <dgm:prSet presAssocID="{6A5886AA-899C-405E-845D-1203F0BB49F1}" presName="rootText" presStyleLbl="node2" presStyleIdx="3" presStyleCnt="6">
        <dgm:presLayoutVars>
          <dgm:chPref val="3"/>
        </dgm:presLayoutVars>
      </dgm:prSet>
      <dgm:spPr/>
    </dgm:pt>
    <dgm:pt modelId="{047E1EB6-0125-4E91-833B-3ED4A40F8D9F}" type="pres">
      <dgm:prSet presAssocID="{6A5886AA-899C-405E-845D-1203F0BB49F1}" presName="rootConnector" presStyleLbl="node2" presStyleIdx="3" presStyleCnt="6"/>
      <dgm:spPr/>
    </dgm:pt>
    <dgm:pt modelId="{A09F3DFA-3658-4538-8A52-ED54DDC1A655}" type="pres">
      <dgm:prSet presAssocID="{6A5886AA-899C-405E-845D-1203F0BB49F1}" presName="hierChild4" presStyleCnt="0"/>
      <dgm:spPr/>
    </dgm:pt>
    <dgm:pt modelId="{765027A1-9376-4EDB-88EC-6F5AD9B13A34}" type="pres">
      <dgm:prSet presAssocID="{6A5886AA-899C-405E-845D-1203F0BB49F1}" presName="hierChild5" presStyleCnt="0"/>
      <dgm:spPr/>
    </dgm:pt>
    <dgm:pt modelId="{E5E420E0-6C14-4373-A451-C45F4C30784F}" type="pres">
      <dgm:prSet presAssocID="{7746BB66-4B2F-4FA6-B9B5-A8EE8F0C9763}" presName="Name35" presStyleLbl="parChTrans1D2" presStyleIdx="4" presStyleCnt="6"/>
      <dgm:spPr/>
    </dgm:pt>
    <dgm:pt modelId="{104907F4-D7B9-4CDF-95E1-253453168B2D}" type="pres">
      <dgm:prSet presAssocID="{31C1E603-EABA-457B-890E-7F2BDE4992CF}" presName="hierRoot2" presStyleCnt="0">
        <dgm:presLayoutVars>
          <dgm:hierBranch/>
        </dgm:presLayoutVars>
      </dgm:prSet>
      <dgm:spPr/>
    </dgm:pt>
    <dgm:pt modelId="{624C9F16-825D-4DE0-A6E4-EA0F308697FB}" type="pres">
      <dgm:prSet presAssocID="{31C1E603-EABA-457B-890E-7F2BDE4992CF}" presName="rootComposite" presStyleCnt="0"/>
      <dgm:spPr/>
    </dgm:pt>
    <dgm:pt modelId="{14366483-0465-400C-856A-B8470D332711}" type="pres">
      <dgm:prSet presAssocID="{31C1E603-EABA-457B-890E-7F2BDE4992CF}" presName="rootText" presStyleLbl="node2" presStyleIdx="4" presStyleCnt="6">
        <dgm:presLayoutVars>
          <dgm:chPref val="3"/>
        </dgm:presLayoutVars>
      </dgm:prSet>
      <dgm:spPr/>
    </dgm:pt>
    <dgm:pt modelId="{889D15D5-0E1E-4215-8D70-B329E6CE71E7}" type="pres">
      <dgm:prSet presAssocID="{31C1E603-EABA-457B-890E-7F2BDE4992CF}" presName="rootConnector" presStyleLbl="node2" presStyleIdx="4" presStyleCnt="6"/>
      <dgm:spPr/>
    </dgm:pt>
    <dgm:pt modelId="{0D92F089-BE71-42D3-B8CF-9ECA7F6FEF87}" type="pres">
      <dgm:prSet presAssocID="{31C1E603-EABA-457B-890E-7F2BDE4992CF}" presName="hierChild4" presStyleCnt="0"/>
      <dgm:spPr/>
    </dgm:pt>
    <dgm:pt modelId="{CFB86A08-1E35-49A9-A7AA-F88E5BD076A6}" type="pres">
      <dgm:prSet presAssocID="{31C1E603-EABA-457B-890E-7F2BDE4992CF}" presName="hierChild5" presStyleCnt="0"/>
      <dgm:spPr/>
    </dgm:pt>
    <dgm:pt modelId="{39F7653C-4F58-4983-9DD4-A1E4D7551748}" type="pres">
      <dgm:prSet presAssocID="{F9D8A34D-E134-462D-BA0E-E9D6BEA59CA0}" presName="Name35" presStyleLbl="parChTrans1D2" presStyleIdx="5" presStyleCnt="6"/>
      <dgm:spPr/>
    </dgm:pt>
    <dgm:pt modelId="{390904C3-1544-4FC1-ACCB-0A9236017B82}" type="pres">
      <dgm:prSet presAssocID="{A3E95C8B-B076-4092-9623-8555D38FA97D}" presName="hierRoot2" presStyleCnt="0">
        <dgm:presLayoutVars>
          <dgm:hierBranch/>
        </dgm:presLayoutVars>
      </dgm:prSet>
      <dgm:spPr/>
    </dgm:pt>
    <dgm:pt modelId="{C4FDC39C-FDD9-4D95-B9E6-72B64CF8CDDE}" type="pres">
      <dgm:prSet presAssocID="{A3E95C8B-B076-4092-9623-8555D38FA97D}" presName="rootComposite" presStyleCnt="0"/>
      <dgm:spPr/>
    </dgm:pt>
    <dgm:pt modelId="{70C6C483-AA90-46E2-83FF-6AF6E1900107}" type="pres">
      <dgm:prSet presAssocID="{A3E95C8B-B076-4092-9623-8555D38FA97D}" presName="rootText" presStyleLbl="node2" presStyleIdx="5" presStyleCnt="6">
        <dgm:presLayoutVars>
          <dgm:chPref val="3"/>
        </dgm:presLayoutVars>
      </dgm:prSet>
      <dgm:spPr/>
    </dgm:pt>
    <dgm:pt modelId="{4DABDD87-2212-4911-A499-BF6E02E35F19}" type="pres">
      <dgm:prSet presAssocID="{A3E95C8B-B076-4092-9623-8555D38FA97D}" presName="rootConnector" presStyleLbl="node2" presStyleIdx="5" presStyleCnt="6"/>
      <dgm:spPr/>
    </dgm:pt>
    <dgm:pt modelId="{F8CB83CA-5300-4426-A4AF-F69DCBE5E8A2}" type="pres">
      <dgm:prSet presAssocID="{A3E95C8B-B076-4092-9623-8555D38FA97D}" presName="hierChild4" presStyleCnt="0"/>
      <dgm:spPr/>
    </dgm:pt>
    <dgm:pt modelId="{76A7B605-82EA-4C8F-992C-3C1CF3EA1510}" type="pres">
      <dgm:prSet presAssocID="{A3E95C8B-B076-4092-9623-8555D38FA97D}" presName="hierChild5" presStyleCnt="0"/>
      <dgm:spPr/>
    </dgm:pt>
    <dgm:pt modelId="{FC9B39BD-DA74-47EA-A256-398BB409BD6D}" type="pres">
      <dgm:prSet presAssocID="{22331C84-2C3D-45C0-8ED8-8F7301E05E3E}" presName="hierChild3" presStyleCnt="0"/>
      <dgm:spPr/>
    </dgm:pt>
  </dgm:ptLst>
  <dgm:cxnLst>
    <dgm:cxn modelId="{B87F0A09-44C1-43AF-9E66-30C19E4F883A}" type="presOf" srcId="{01E487B5-00DF-4733-82EF-C8AFA472A584}" destId="{44CD0B9A-6C6A-4D6B-80F2-87D8F4129F65}" srcOrd="1" destOrd="0" presId="urn:microsoft.com/office/officeart/2005/8/layout/orgChart1"/>
    <dgm:cxn modelId="{91E2C90E-2CA7-47C4-AAB4-321B8EB613C9}" type="presOf" srcId="{2C7443EC-E8D5-4F68-AA2D-45C32EBFB8CF}" destId="{3C4C2CB6-6802-4229-8F9C-537BBBC960E8}" srcOrd="0" destOrd="0" presId="urn:microsoft.com/office/officeart/2005/8/layout/orgChart1"/>
    <dgm:cxn modelId="{1B13560F-2C18-4C71-881D-F81394947270}" type="presOf" srcId="{2C7443EC-E8D5-4F68-AA2D-45C32EBFB8CF}" destId="{F4F3F9A4-23C7-4855-BA90-4B65BA8C4E90}" srcOrd="1" destOrd="0" presId="urn:microsoft.com/office/officeart/2005/8/layout/orgChart1"/>
    <dgm:cxn modelId="{8DAE3D2F-183B-4580-8401-B34781D8986A}" srcId="{22331C84-2C3D-45C0-8ED8-8F7301E05E3E}" destId="{2C7443EC-E8D5-4F68-AA2D-45C32EBFB8CF}" srcOrd="1" destOrd="0" parTransId="{7DA5E273-B576-44CB-A2CA-FDADC773021D}" sibTransId="{08891072-0D5C-4A9A-9B0C-5DD6092D834F}"/>
    <dgm:cxn modelId="{49671434-8D96-48EF-BE6B-E621D5F9A092}" type="presOf" srcId="{22331C84-2C3D-45C0-8ED8-8F7301E05E3E}" destId="{BB9F8DDD-02B3-4CFE-B618-893A079DE010}" srcOrd="1" destOrd="0" presId="urn:microsoft.com/office/officeart/2005/8/layout/orgChart1"/>
    <dgm:cxn modelId="{49E7E03C-97B0-4A69-9300-ED0BF0FD1F7F}" type="presOf" srcId="{C478BE85-C81F-4C1B-88B3-97358A19CC11}" destId="{3A2185B4-27D7-4031-B463-551FC178167A}" srcOrd="0" destOrd="0" presId="urn:microsoft.com/office/officeart/2005/8/layout/orgChart1"/>
    <dgm:cxn modelId="{0B6BE961-A047-4919-A9ED-D4808B8DE38E}" srcId="{22331C84-2C3D-45C0-8ED8-8F7301E05E3E}" destId="{C478BE85-C81F-4C1B-88B3-97358A19CC11}" srcOrd="2" destOrd="0" parTransId="{A3B165D2-42B5-4C04-B3D9-EFA211DF4A1C}" sibTransId="{97611857-82CD-43EB-9F1C-7840111A3AE5}"/>
    <dgm:cxn modelId="{E163CD64-79E8-4434-B902-A28F894A83A0}" type="presOf" srcId="{A3B165D2-42B5-4C04-B3D9-EFA211DF4A1C}" destId="{A5DE1348-E4E0-4E85-B6C8-7E0E4A7433A6}" srcOrd="0" destOrd="0" presId="urn:microsoft.com/office/officeart/2005/8/layout/orgChart1"/>
    <dgm:cxn modelId="{0A05A450-E77A-4825-9DB1-16D11ACB27E1}" type="presOf" srcId="{C478BE85-C81F-4C1B-88B3-97358A19CC11}" destId="{E5046FCB-432D-46C8-8B7C-BE95650B04E0}" srcOrd="1" destOrd="0" presId="urn:microsoft.com/office/officeart/2005/8/layout/orgChart1"/>
    <dgm:cxn modelId="{47D63471-5822-49D1-AD60-541909236FF5}" type="presOf" srcId="{A3E95C8B-B076-4092-9623-8555D38FA97D}" destId="{4DABDD87-2212-4911-A499-BF6E02E35F19}" srcOrd="1" destOrd="0" presId="urn:microsoft.com/office/officeart/2005/8/layout/orgChart1"/>
    <dgm:cxn modelId="{66E2AE51-2D11-4F97-A95A-38D40491FB5A}" type="presOf" srcId="{7DA5E273-B576-44CB-A2CA-FDADC773021D}" destId="{9306CB7D-B486-4E25-BC35-87F897B07B03}" srcOrd="0" destOrd="0" presId="urn:microsoft.com/office/officeart/2005/8/layout/orgChart1"/>
    <dgm:cxn modelId="{9B057672-F30A-4F61-A584-4F529F85ECBE}" type="presOf" srcId="{31C1E603-EABA-457B-890E-7F2BDE4992CF}" destId="{14366483-0465-400C-856A-B8470D332711}" srcOrd="0" destOrd="0" presId="urn:microsoft.com/office/officeart/2005/8/layout/orgChart1"/>
    <dgm:cxn modelId="{B068C577-7132-442B-8023-2BBF7DDD4997}" srcId="{22331C84-2C3D-45C0-8ED8-8F7301E05E3E}" destId="{31C1E603-EABA-457B-890E-7F2BDE4992CF}" srcOrd="4" destOrd="0" parTransId="{7746BB66-4B2F-4FA6-B9B5-A8EE8F0C9763}" sibTransId="{9A2F688D-488A-4608-8FFB-C36BB947B3F5}"/>
    <dgm:cxn modelId="{4B6B5F59-E67A-43CA-9120-E3B618943A2D}" srcId="{22331C84-2C3D-45C0-8ED8-8F7301E05E3E}" destId="{01E487B5-00DF-4733-82EF-C8AFA472A584}" srcOrd="0" destOrd="0" parTransId="{E357D50B-33A9-4161-8EE9-6C5295BC073E}" sibTransId="{06F31089-0179-496A-8153-978EDAA806A4}"/>
    <dgm:cxn modelId="{79CBA85A-8147-4343-9753-EABDF852DD94}" type="presOf" srcId="{01E487B5-00DF-4733-82EF-C8AFA472A584}" destId="{CBE95C62-F73B-4717-9656-A4C98BAB5884}" srcOrd="0" destOrd="0" presId="urn:microsoft.com/office/officeart/2005/8/layout/orgChart1"/>
    <dgm:cxn modelId="{0847BD84-AC09-40CE-81D5-C97B17AEE069}" type="presOf" srcId="{22331C84-2C3D-45C0-8ED8-8F7301E05E3E}" destId="{521B8259-1034-4C02-AF2C-99781A3DC2B8}" srcOrd="0" destOrd="0" presId="urn:microsoft.com/office/officeart/2005/8/layout/orgChart1"/>
    <dgm:cxn modelId="{4984598B-0D2C-425C-844B-B4F1C08C0B72}" type="presOf" srcId="{6A5886AA-899C-405E-845D-1203F0BB49F1}" destId="{047E1EB6-0125-4E91-833B-3ED4A40F8D9F}" srcOrd="1" destOrd="0" presId="urn:microsoft.com/office/officeart/2005/8/layout/orgChart1"/>
    <dgm:cxn modelId="{8584328D-02F8-4D73-A459-2EFF58C29932}" type="presOf" srcId="{7746BB66-4B2F-4FA6-B9B5-A8EE8F0C9763}" destId="{E5E420E0-6C14-4373-A451-C45F4C30784F}" srcOrd="0" destOrd="0" presId="urn:microsoft.com/office/officeart/2005/8/layout/orgChart1"/>
    <dgm:cxn modelId="{01692A94-EF55-4D29-A599-37EFC5C7E708}" type="presOf" srcId="{4F8ED8DF-7537-496D-8EF7-02FFB51CB8D9}" destId="{2089D51C-A3E5-4C5E-BAEE-BCB5AE30303F}" srcOrd="0" destOrd="0" presId="urn:microsoft.com/office/officeart/2005/8/layout/orgChart1"/>
    <dgm:cxn modelId="{9B09AC94-0103-4F69-8D5E-1FE431B5C8F6}" type="presOf" srcId="{31C1E603-EABA-457B-890E-7F2BDE4992CF}" destId="{889D15D5-0E1E-4215-8D70-B329E6CE71E7}" srcOrd="1" destOrd="0" presId="urn:microsoft.com/office/officeart/2005/8/layout/orgChart1"/>
    <dgm:cxn modelId="{DB7965A1-5EA1-48D6-9D5A-2C4596CFEF6F}" srcId="{22331C84-2C3D-45C0-8ED8-8F7301E05E3E}" destId="{6A5886AA-899C-405E-845D-1203F0BB49F1}" srcOrd="3" destOrd="0" parTransId="{9AA48857-2BEE-4E1F-B474-FB3F4DB7BB76}" sibTransId="{9D778AEF-C4A2-43FE-B4DD-7C3FB905BAAC}"/>
    <dgm:cxn modelId="{BBDDC6A3-CEF1-4EB9-B245-06DD5AB31C24}" srcId="{22331C84-2C3D-45C0-8ED8-8F7301E05E3E}" destId="{A3E95C8B-B076-4092-9623-8555D38FA97D}" srcOrd="5" destOrd="0" parTransId="{F9D8A34D-E134-462D-BA0E-E9D6BEA59CA0}" sibTransId="{4F028110-8CC8-4422-AE88-CCA2CE755F94}"/>
    <dgm:cxn modelId="{A7C7BBC8-2866-4069-AE2B-35FC1BA1D1CF}" type="presOf" srcId="{A3E95C8B-B076-4092-9623-8555D38FA97D}" destId="{70C6C483-AA90-46E2-83FF-6AF6E1900107}" srcOrd="0" destOrd="0" presId="urn:microsoft.com/office/officeart/2005/8/layout/orgChart1"/>
    <dgm:cxn modelId="{3D85C1D8-9932-4591-8A90-DE45AB3C5CF9}" type="presOf" srcId="{F9D8A34D-E134-462D-BA0E-E9D6BEA59CA0}" destId="{39F7653C-4F58-4983-9DD4-A1E4D7551748}" srcOrd="0" destOrd="0" presId="urn:microsoft.com/office/officeart/2005/8/layout/orgChart1"/>
    <dgm:cxn modelId="{AE2469DD-B925-4A5E-8E08-C7FB481D8F24}" type="presOf" srcId="{9AA48857-2BEE-4E1F-B474-FB3F4DB7BB76}" destId="{2F13C8E5-C256-4CBE-A5D5-B6DB7CFC864F}" srcOrd="0" destOrd="0" presId="urn:microsoft.com/office/officeart/2005/8/layout/orgChart1"/>
    <dgm:cxn modelId="{F9099BED-8255-46F7-9D2F-6D23599A793F}" type="presOf" srcId="{E357D50B-33A9-4161-8EE9-6C5295BC073E}" destId="{33D2BA9C-8C8C-4106-B17C-B4FB44EF3272}" srcOrd="0" destOrd="0" presId="urn:microsoft.com/office/officeart/2005/8/layout/orgChart1"/>
    <dgm:cxn modelId="{3F94B7EE-888C-4AD3-BB90-96CBA116F471}" srcId="{4F8ED8DF-7537-496D-8EF7-02FFB51CB8D9}" destId="{22331C84-2C3D-45C0-8ED8-8F7301E05E3E}" srcOrd="0" destOrd="0" parTransId="{8D514AFC-A241-442D-9618-56B59E0EB315}" sibTransId="{980BAF2C-4BC8-4941-9B9C-AF5DC18A8D76}"/>
    <dgm:cxn modelId="{FAA026F7-4D59-452E-A8B3-D3D69854CF8E}" type="presOf" srcId="{6A5886AA-899C-405E-845D-1203F0BB49F1}" destId="{3F0C89A5-40D6-4D1E-9F80-310DB868EFB1}" srcOrd="0" destOrd="0" presId="urn:microsoft.com/office/officeart/2005/8/layout/orgChart1"/>
    <dgm:cxn modelId="{DE04EDAC-1EB6-4D00-8087-89D453482529}" type="presParOf" srcId="{2089D51C-A3E5-4C5E-BAEE-BCB5AE30303F}" destId="{42E58D1B-F9F4-4DA5-B1AC-3FB10A50B0B5}" srcOrd="0" destOrd="0" presId="urn:microsoft.com/office/officeart/2005/8/layout/orgChart1"/>
    <dgm:cxn modelId="{245C25EE-3E7F-4637-9DD8-690045A8EF55}" type="presParOf" srcId="{42E58D1B-F9F4-4DA5-B1AC-3FB10A50B0B5}" destId="{745206C4-6143-4A55-8F65-03C34064F41E}" srcOrd="0" destOrd="0" presId="urn:microsoft.com/office/officeart/2005/8/layout/orgChart1"/>
    <dgm:cxn modelId="{FE9C6E60-6DF8-4A63-965E-E7F8EC751B9E}" type="presParOf" srcId="{745206C4-6143-4A55-8F65-03C34064F41E}" destId="{521B8259-1034-4C02-AF2C-99781A3DC2B8}" srcOrd="0" destOrd="0" presId="urn:microsoft.com/office/officeart/2005/8/layout/orgChart1"/>
    <dgm:cxn modelId="{E60DDF2C-23BE-4044-BDDC-6034454ADAA7}" type="presParOf" srcId="{745206C4-6143-4A55-8F65-03C34064F41E}" destId="{BB9F8DDD-02B3-4CFE-B618-893A079DE010}" srcOrd="1" destOrd="0" presId="urn:microsoft.com/office/officeart/2005/8/layout/orgChart1"/>
    <dgm:cxn modelId="{84625EE8-D319-44C0-BC88-3C5ABA2C46A9}" type="presParOf" srcId="{42E58D1B-F9F4-4DA5-B1AC-3FB10A50B0B5}" destId="{DCA3B89F-4A05-436E-B592-E384A1B33387}" srcOrd="1" destOrd="0" presId="urn:microsoft.com/office/officeart/2005/8/layout/orgChart1"/>
    <dgm:cxn modelId="{F869354A-311F-4971-A1A2-81D544A041C0}" type="presParOf" srcId="{DCA3B89F-4A05-436E-B592-E384A1B33387}" destId="{33D2BA9C-8C8C-4106-B17C-B4FB44EF3272}" srcOrd="0" destOrd="0" presId="urn:microsoft.com/office/officeart/2005/8/layout/orgChart1"/>
    <dgm:cxn modelId="{162C5272-7E04-45DF-A70C-17AA3D827C7E}" type="presParOf" srcId="{DCA3B89F-4A05-436E-B592-E384A1B33387}" destId="{A1F759DC-79C4-44E8-891B-451BF49C4989}" srcOrd="1" destOrd="0" presId="urn:microsoft.com/office/officeart/2005/8/layout/orgChart1"/>
    <dgm:cxn modelId="{0A830F79-C3DB-49DC-A6D4-EC71FBB8D171}" type="presParOf" srcId="{A1F759DC-79C4-44E8-891B-451BF49C4989}" destId="{EAAE5876-E240-4FDE-8E8C-3525419F97AD}" srcOrd="0" destOrd="0" presId="urn:microsoft.com/office/officeart/2005/8/layout/orgChart1"/>
    <dgm:cxn modelId="{309275F8-FF63-4A41-80CD-9C12354C4DC4}" type="presParOf" srcId="{EAAE5876-E240-4FDE-8E8C-3525419F97AD}" destId="{CBE95C62-F73B-4717-9656-A4C98BAB5884}" srcOrd="0" destOrd="0" presId="urn:microsoft.com/office/officeart/2005/8/layout/orgChart1"/>
    <dgm:cxn modelId="{C0FBE5FC-6075-45AA-94D1-0E435FEC3B06}" type="presParOf" srcId="{EAAE5876-E240-4FDE-8E8C-3525419F97AD}" destId="{44CD0B9A-6C6A-4D6B-80F2-87D8F4129F65}" srcOrd="1" destOrd="0" presId="urn:microsoft.com/office/officeart/2005/8/layout/orgChart1"/>
    <dgm:cxn modelId="{86614085-B715-4D7A-9126-9D57627DB64C}" type="presParOf" srcId="{A1F759DC-79C4-44E8-891B-451BF49C4989}" destId="{A9D80DF8-A36C-4C47-8D4C-EFD2A3ACAD45}" srcOrd="1" destOrd="0" presId="urn:microsoft.com/office/officeart/2005/8/layout/orgChart1"/>
    <dgm:cxn modelId="{581A8334-21A7-44F8-8E68-566350DB0D92}" type="presParOf" srcId="{A1F759DC-79C4-44E8-891B-451BF49C4989}" destId="{BAB9AA33-4A83-46E9-8DA6-B26492150F51}" srcOrd="2" destOrd="0" presId="urn:microsoft.com/office/officeart/2005/8/layout/orgChart1"/>
    <dgm:cxn modelId="{91385050-D399-4296-896D-A8AF17577644}" type="presParOf" srcId="{DCA3B89F-4A05-436E-B592-E384A1B33387}" destId="{9306CB7D-B486-4E25-BC35-87F897B07B03}" srcOrd="2" destOrd="0" presId="urn:microsoft.com/office/officeart/2005/8/layout/orgChart1"/>
    <dgm:cxn modelId="{6FC93C7C-BDA5-4961-AB75-A883D5331E0B}" type="presParOf" srcId="{DCA3B89F-4A05-436E-B592-E384A1B33387}" destId="{A11752C7-BC05-4B04-893F-5069877F309C}" srcOrd="3" destOrd="0" presId="urn:microsoft.com/office/officeart/2005/8/layout/orgChart1"/>
    <dgm:cxn modelId="{675EB464-E5B6-4E9F-A4D6-42C81E7B5F61}" type="presParOf" srcId="{A11752C7-BC05-4B04-893F-5069877F309C}" destId="{211F4742-CA6D-4577-98BF-599B23BFDB94}" srcOrd="0" destOrd="0" presId="urn:microsoft.com/office/officeart/2005/8/layout/orgChart1"/>
    <dgm:cxn modelId="{F16F4A9F-9657-4180-8413-21F360905CB7}" type="presParOf" srcId="{211F4742-CA6D-4577-98BF-599B23BFDB94}" destId="{3C4C2CB6-6802-4229-8F9C-537BBBC960E8}" srcOrd="0" destOrd="0" presId="urn:microsoft.com/office/officeart/2005/8/layout/orgChart1"/>
    <dgm:cxn modelId="{0DF73F70-53EB-4812-A395-2599C9B6AB60}" type="presParOf" srcId="{211F4742-CA6D-4577-98BF-599B23BFDB94}" destId="{F4F3F9A4-23C7-4855-BA90-4B65BA8C4E90}" srcOrd="1" destOrd="0" presId="urn:microsoft.com/office/officeart/2005/8/layout/orgChart1"/>
    <dgm:cxn modelId="{05E454DB-5F29-4853-903D-5D9FC31F9172}" type="presParOf" srcId="{A11752C7-BC05-4B04-893F-5069877F309C}" destId="{39A7D535-828C-45E9-B610-095B8C495697}" srcOrd="1" destOrd="0" presId="urn:microsoft.com/office/officeart/2005/8/layout/orgChart1"/>
    <dgm:cxn modelId="{34D3D710-FF4A-4FAB-ACF3-4820EC23E5B1}" type="presParOf" srcId="{A11752C7-BC05-4B04-893F-5069877F309C}" destId="{7667A8B8-A2CF-4D98-854E-9F19658988C7}" srcOrd="2" destOrd="0" presId="urn:microsoft.com/office/officeart/2005/8/layout/orgChart1"/>
    <dgm:cxn modelId="{FBAD21FD-F2C6-47A5-A7B4-7F7877853142}" type="presParOf" srcId="{DCA3B89F-4A05-436E-B592-E384A1B33387}" destId="{A5DE1348-E4E0-4E85-B6C8-7E0E4A7433A6}" srcOrd="4" destOrd="0" presId="urn:microsoft.com/office/officeart/2005/8/layout/orgChart1"/>
    <dgm:cxn modelId="{EFE0AD76-7B43-453E-9110-A597D2A726E3}" type="presParOf" srcId="{DCA3B89F-4A05-436E-B592-E384A1B33387}" destId="{F65D7118-0CA1-4C98-A311-2122A00032C8}" srcOrd="5" destOrd="0" presId="urn:microsoft.com/office/officeart/2005/8/layout/orgChart1"/>
    <dgm:cxn modelId="{3E970967-B37C-4E11-9FC3-0306EE68A90E}" type="presParOf" srcId="{F65D7118-0CA1-4C98-A311-2122A00032C8}" destId="{CB1F6111-0299-40DA-A67F-5EF1BDE449FB}" srcOrd="0" destOrd="0" presId="urn:microsoft.com/office/officeart/2005/8/layout/orgChart1"/>
    <dgm:cxn modelId="{BB566353-D2A4-405C-BE1F-2E22791573AB}" type="presParOf" srcId="{CB1F6111-0299-40DA-A67F-5EF1BDE449FB}" destId="{3A2185B4-27D7-4031-B463-551FC178167A}" srcOrd="0" destOrd="0" presId="urn:microsoft.com/office/officeart/2005/8/layout/orgChart1"/>
    <dgm:cxn modelId="{846606DD-5B00-4A59-BC5B-709D7988A12D}" type="presParOf" srcId="{CB1F6111-0299-40DA-A67F-5EF1BDE449FB}" destId="{E5046FCB-432D-46C8-8B7C-BE95650B04E0}" srcOrd="1" destOrd="0" presId="urn:microsoft.com/office/officeart/2005/8/layout/orgChart1"/>
    <dgm:cxn modelId="{630C50D2-7CA6-4925-93EA-00454B9B7AFF}" type="presParOf" srcId="{F65D7118-0CA1-4C98-A311-2122A00032C8}" destId="{BEBCBE57-B4D3-4357-BB37-FE8C8649A33C}" srcOrd="1" destOrd="0" presId="urn:microsoft.com/office/officeart/2005/8/layout/orgChart1"/>
    <dgm:cxn modelId="{2B83377C-5547-4052-9C15-87C5136AD646}" type="presParOf" srcId="{F65D7118-0CA1-4C98-A311-2122A00032C8}" destId="{A4EDF527-16B2-4451-92F4-25B1A13A3769}" srcOrd="2" destOrd="0" presId="urn:microsoft.com/office/officeart/2005/8/layout/orgChart1"/>
    <dgm:cxn modelId="{A2AC29AB-CA8F-46C5-AE15-A9FAF9827209}" type="presParOf" srcId="{DCA3B89F-4A05-436E-B592-E384A1B33387}" destId="{2F13C8E5-C256-4CBE-A5D5-B6DB7CFC864F}" srcOrd="6" destOrd="0" presId="urn:microsoft.com/office/officeart/2005/8/layout/orgChart1"/>
    <dgm:cxn modelId="{D22957D4-F94B-4AB6-B383-1FAAA4F51120}" type="presParOf" srcId="{DCA3B89F-4A05-436E-B592-E384A1B33387}" destId="{36E97DFD-E13F-445D-A78B-4939E57E2F80}" srcOrd="7" destOrd="0" presId="urn:microsoft.com/office/officeart/2005/8/layout/orgChart1"/>
    <dgm:cxn modelId="{11066E79-A638-47F1-AB66-9B48A91BABEA}" type="presParOf" srcId="{36E97DFD-E13F-445D-A78B-4939E57E2F80}" destId="{A5CF72E6-0A49-4146-B7D1-C9AFEE0D4348}" srcOrd="0" destOrd="0" presId="urn:microsoft.com/office/officeart/2005/8/layout/orgChart1"/>
    <dgm:cxn modelId="{18FD6626-A47E-4B8F-A735-F7CE90417093}" type="presParOf" srcId="{A5CF72E6-0A49-4146-B7D1-C9AFEE0D4348}" destId="{3F0C89A5-40D6-4D1E-9F80-310DB868EFB1}" srcOrd="0" destOrd="0" presId="urn:microsoft.com/office/officeart/2005/8/layout/orgChart1"/>
    <dgm:cxn modelId="{7E8E3A12-D765-411B-877B-05D9BC2CF963}" type="presParOf" srcId="{A5CF72E6-0A49-4146-B7D1-C9AFEE0D4348}" destId="{047E1EB6-0125-4E91-833B-3ED4A40F8D9F}" srcOrd="1" destOrd="0" presId="urn:microsoft.com/office/officeart/2005/8/layout/orgChart1"/>
    <dgm:cxn modelId="{9BE6FEEC-EB03-47D3-94D5-4340C2F9467E}" type="presParOf" srcId="{36E97DFD-E13F-445D-A78B-4939E57E2F80}" destId="{A09F3DFA-3658-4538-8A52-ED54DDC1A655}" srcOrd="1" destOrd="0" presId="urn:microsoft.com/office/officeart/2005/8/layout/orgChart1"/>
    <dgm:cxn modelId="{ACFD8D64-7E0B-46B1-BB1F-FF50BC5C7BA6}" type="presParOf" srcId="{36E97DFD-E13F-445D-A78B-4939E57E2F80}" destId="{765027A1-9376-4EDB-88EC-6F5AD9B13A34}" srcOrd="2" destOrd="0" presId="urn:microsoft.com/office/officeart/2005/8/layout/orgChart1"/>
    <dgm:cxn modelId="{1DC55D3A-4FC4-4B79-B626-6C1462AC4AD8}" type="presParOf" srcId="{DCA3B89F-4A05-436E-B592-E384A1B33387}" destId="{E5E420E0-6C14-4373-A451-C45F4C30784F}" srcOrd="8" destOrd="0" presId="urn:microsoft.com/office/officeart/2005/8/layout/orgChart1"/>
    <dgm:cxn modelId="{E7D9D50D-AF27-49CA-8AA8-2DBE328549FB}" type="presParOf" srcId="{DCA3B89F-4A05-436E-B592-E384A1B33387}" destId="{104907F4-D7B9-4CDF-95E1-253453168B2D}" srcOrd="9" destOrd="0" presId="urn:microsoft.com/office/officeart/2005/8/layout/orgChart1"/>
    <dgm:cxn modelId="{BA58ABFE-A502-43CB-B5FA-E3E837D948FF}" type="presParOf" srcId="{104907F4-D7B9-4CDF-95E1-253453168B2D}" destId="{624C9F16-825D-4DE0-A6E4-EA0F308697FB}" srcOrd="0" destOrd="0" presId="urn:microsoft.com/office/officeart/2005/8/layout/orgChart1"/>
    <dgm:cxn modelId="{78380A9F-F9E0-4E0E-96B6-751F35269614}" type="presParOf" srcId="{624C9F16-825D-4DE0-A6E4-EA0F308697FB}" destId="{14366483-0465-400C-856A-B8470D332711}" srcOrd="0" destOrd="0" presId="urn:microsoft.com/office/officeart/2005/8/layout/orgChart1"/>
    <dgm:cxn modelId="{00B6A0C8-E875-447B-8FF1-73F443DB4B19}" type="presParOf" srcId="{624C9F16-825D-4DE0-A6E4-EA0F308697FB}" destId="{889D15D5-0E1E-4215-8D70-B329E6CE71E7}" srcOrd="1" destOrd="0" presId="urn:microsoft.com/office/officeart/2005/8/layout/orgChart1"/>
    <dgm:cxn modelId="{83922FD3-95FA-4DB3-8425-55D55F7E4826}" type="presParOf" srcId="{104907F4-D7B9-4CDF-95E1-253453168B2D}" destId="{0D92F089-BE71-42D3-B8CF-9ECA7F6FEF87}" srcOrd="1" destOrd="0" presId="urn:microsoft.com/office/officeart/2005/8/layout/orgChart1"/>
    <dgm:cxn modelId="{21EEA99B-2307-4F67-B625-FF99EB7D9591}" type="presParOf" srcId="{104907F4-D7B9-4CDF-95E1-253453168B2D}" destId="{CFB86A08-1E35-49A9-A7AA-F88E5BD076A6}" srcOrd="2" destOrd="0" presId="urn:microsoft.com/office/officeart/2005/8/layout/orgChart1"/>
    <dgm:cxn modelId="{0EF4220A-CC08-486B-AA38-08E9C5F9983B}" type="presParOf" srcId="{DCA3B89F-4A05-436E-B592-E384A1B33387}" destId="{39F7653C-4F58-4983-9DD4-A1E4D7551748}" srcOrd="10" destOrd="0" presId="urn:microsoft.com/office/officeart/2005/8/layout/orgChart1"/>
    <dgm:cxn modelId="{CDDA54F5-87AA-4BB6-8D25-3B646CA35937}" type="presParOf" srcId="{DCA3B89F-4A05-436E-B592-E384A1B33387}" destId="{390904C3-1544-4FC1-ACCB-0A9236017B82}" srcOrd="11" destOrd="0" presId="urn:microsoft.com/office/officeart/2005/8/layout/orgChart1"/>
    <dgm:cxn modelId="{1C45199B-9D6E-4620-98CC-E0A3107AA5A6}" type="presParOf" srcId="{390904C3-1544-4FC1-ACCB-0A9236017B82}" destId="{C4FDC39C-FDD9-4D95-B9E6-72B64CF8CDDE}" srcOrd="0" destOrd="0" presId="urn:microsoft.com/office/officeart/2005/8/layout/orgChart1"/>
    <dgm:cxn modelId="{954AE931-8FE0-4825-975E-C010970DED15}" type="presParOf" srcId="{C4FDC39C-FDD9-4D95-B9E6-72B64CF8CDDE}" destId="{70C6C483-AA90-46E2-83FF-6AF6E1900107}" srcOrd="0" destOrd="0" presId="urn:microsoft.com/office/officeart/2005/8/layout/orgChart1"/>
    <dgm:cxn modelId="{566A17C5-D281-48CA-8CF1-A9B82B3FA807}" type="presParOf" srcId="{C4FDC39C-FDD9-4D95-B9E6-72B64CF8CDDE}" destId="{4DABDD87-2212-4911-A499-BF6E02E35F19}" srcOrd="1" destOrd="0" presId="urn:microsoft.com/office/officeart/2005/8/layout/orgChart1"/>
    <dgm:cxn modelId="{2616EED1-57AF-459D-9747-1B20AA0A6C22}" type="presParOf" srcId="{390904C3-1544-4FC1-ACCB-0A9236017B82}" destId="{F8CB83CA-5300-4426-A4AF-F69DCBE5E8A2}" srcOrd="1" destOrd="0" presId="urn:microsoft.com/office/officeart/2005/8/layout/orgChart1"/>
    <dgm:cxn modelId="{847FB212-5F68-48B0-8BBE-B02EEEC18FA3}" type="presParOf" srcId="{390904C3-1544-4FC1-ACCB-0A9236017B82}" destId="{76A7B605-82EA-4C8F-992C-3C1CF3EA1510}" srcOrd="2" destOrd="0" presId="urn:microsoft.com/office/officeart/2005/8/layout/orgChart1"/>
    <dgm:cxn modelId="{769424A6-B755-46B9-A0B2-215ECB0A005D}" type="presParOf" srcId="{42E58D1B-F9F4-4DA5-B1AC-3FB10A50B0B5}" destId="{FC9B39BD-DA74-47EA-A256-398BB409BD6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7653C-4F58-4983-9DD4-A1E4D7551748}">
      <dsp:nvSpPr>
        <dsp:cNvPr id="0" name=""/>
        <dsp:cNvSpPr/>
      </dsp:nvSpPr>
      <dsp:spPr>
        <a:xfrm>
          <a:off x="4442618" y="1239341"/>
          <a:ext cx="3810046" cy="264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49"/>
              </a:lnTo>
              <a:lnTo>
                <a:pt x="3810046" y="132249"/>
              </a:lnTo>
              <a:lnTo>
                <a:pt x="3810046" y="2644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E420E0-6C14-4373-A451-C45F4C30784F}">
      <dsp:nvSpPr>
        <dsp:cNvPr id="0" name=""/>
        <dsp:cNvSpPr/>
      </dsp:nvSpPr>
      <dsp:spPr>
        <a:xfrm>
          <a:off x="4442618" y="1239341"/>
          <a:ext cx="2286027" cy="264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49"/>
              </a:lnTo>
              <a:lnTo>
                <a:pt x="2286027" y="132249"/>
              </a:lnTo>
              <a:lnTo>
                <a:pt x="2286027" y="2644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13C8E5-C256-4CBE-A5D5-B6DB7CFC864F}">
      <dsp:nvSpPr>
        <dsp:cNvPr id="0" name=""/>
        <dsp:cNvSpPr/>
      </dsp:nvSpPr>
      <dsp:spPr>
        <a:xfrm>
          <a:off x="4442618" y="1239341"/>
          <a:ext cx="762009" cy="264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49"/>
              </a:lnTo>
              <a:lnTo>
                <a:pt x="762009" y="132249"/>
              </a:lnTo>
              <a:lnTo>
                <a:pt x="762009" y="2644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E1348-E4E0-4E85-B6C8-7E0E4A7433A6}">
      <dsp:nvSpPr>
        <dsp:cNvPr id="0" name=""/>
        <dsp:cNvSpPr/>
      </dsp:nvSpPr>
      <dsp:spPr>
        <a:xfrm>
          <a:off x="3680609" y="1239341"/>
          <a:ext cx="762009" cy="264499"/>
        </a:xfrm>
        <a:custGeom>
          <a:avLst/>
          <a:gdLst/>
          <a:ahLst/>
          <a:cxnLst/>
          <a:rect l="0" t="0" r="0" b="0"/>
          <a:pathLst>
            <a:path>
              <a:moveTo>
                <a:pt x="762009" y="0"/>
              </a:moveTo>
              <a:lnTo>
                <a:pt x="762009" y="132249"/>
              </a:lnTo>
              <a:lnTo>
                <a:pt x="0" y="132249"/>
              </a:lnTo>
              <a:lnTo>
                <a:pt x="0" y="2644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06CB7D-B486-4E25-BC35-87F897B07B03}">
      <dsp:nvSpPr>
        <dsp:cNvPr id="0" name=""/>
        <dsp:cNvSpPr/>
      </dsp:nvSpPr>
      <dsp:spPr>
        <a:xfrm>
          <a:off x="2156591" y="1239341"/>
          <a:ext cx="2286027" cy="264499"/>
        </a:xfrm>
        <a:custGeom>
          <a:avLst/>
          <a:gdLst/>
          <a:ahLst/>
          <a:cxnLst/>
          <a:rect l="0" t="0" r="0" b="0"/>
          <a:pathLst>
            <a:path>
              <a:moveTo>
                <a:pt x="2286027" y="0"/>
              </a:moveTo>
              <a:lnTo>
                <a:pt x="2286027" y="132249"/>
              </a:lnTo>
              <a:lnTo>
                <a:pt x="0" y="132249"/>
              </a:lnTo>
              <a:lnTo>
                <a:pt x="0" y="2644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2BA9C-8C8C-4106-B17C-B4FB44EF3272}">
      <dsp:nvSpPr>
        <dsp:cNvPr id="0" name=""/>
        <dsp:cNvSpPr/>
      </dsp:nvSpPr>
      <dsp:spPr>
        <a:xfrm>
          <a:off x="632572" y="1239341"/>
          <a:ext cx="3810046" cy="264499"/>
        </a:xfrm>
        <a:custGeom>
          <a:avLst/>
          <a:gdLst/>
          <a:ahLst/>
          <a:cxnLst/>
          <a:rect l="0" t="0" r="0" b="0"/>
          <a:pathLst>
            <a:path>
              <a:moveTo>
                <a:pt x="3810046" y="0"/>
              </a:moveTo>
              <a:lnTo>
                <a:pt x="3810046" y="132249"/>
              </a:lnTo>
              <a:lnTo>
                <a:pt x="0" y="132249"/>
              </a:lnTo>
              <a:lnTo>
                <a:pt x="0" y="2644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1B8259-1034-4C02-AF2C-99781A3DC2B8}">
      <dsp:nvSpPr>
        <dsp:cNvPr id="0" name=""/>
        <dsp:cNvSpPr/>
      </dsp:nvSpPr>
      <dsp:spPr>
        <a:xfrm>
          <a:off x="3551238" y="76200"/>
          <a:ext cx="1782761" cy="11631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Bob Schoenberger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Chairman</a:t>
          </a:r>
          <a:endParaRPr kumimoji="0" lang="en-US" sz="13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sp:txBody>
      <dsp:txXfrm>
        <a:off x="3551238" y="76200"/>
        <a:ext cx="1782761" cy="1163140"/>
      </dsp:txXfrm>
    </dsp:sp>
    <dsp:sp modelId="{CBE95C62-F73B-4717-9656-A4C98BAB5884}">
      <dsp:nvSpPr>
        <dsp:cNvPr id="0" name=""/>
        <dsp:cNvSpPr/>
      </dsp:nvSpPr>
      <dsp:spPr>
        <a:xfrm>
          <a:off x="2813" y="1503840"/>
          <a:ext cx="1259519" cy="629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David Garrison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Vice Chairman</a:t>
          </a:r>
        </a:p>
      </dsp:txBody>
      <dsp:txXfrm>
        <a:off x="2813" y="1503840"/>
        <a:ext cx="1259519" cy="629759"/>
      </dsp:txXfrm>
    </dsp:sp>
    <dsp:sp modelId="{3C4C2CB6-6802-4229-8F9C-537BBBC960E8}">
      <dsp:nvSpPr>
        <dsp:cNvPr id="0" name=""/>
        <dsp:cNvSpPr/>
      </dsp:nvSpPr>
      <dsp:spPr>
        <a:xfrm>
          <a:off x="1526831" y="1503840"/>
          <a:ext cx="1259519" cy="629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Kim Venzie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Member</a:t>
          </a:r>
        </a:p>
      </dsp:txBody>
      <dsp:txXfrm>
        <a:off x="1526831" y="1503840"/>
        <a:ext cx="1259519" cy="629759"/>
      </dsp:txXfrm>
    </dsp:sp>
    <dsp:sp modelId="{3A2185B4-27D7-4031-B463-551FC178167A}">
      <dsp:nvSpPr>
        <dsp:cNvPr id="0" name=""/>
        <dsp:cNvSpPr/>
      </dsp:nvSpPr>
      <dsp:spPr>
        <a:xfrm>
          <a:off x="3050850" y="1503840"/>
          <a:ext cx="1259519" cy="629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Peter Knipe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Treasurer</a:t>
          </a:r>
          <a:endParaRPr kumimoji="0" lang="en-US" sz="1300" b="0" i="0" u="none" strike="noStrike" kern="1200" cap="none" normalizeH="0" baseline="0" dirty="0">
            <a:ln>
              <a:noFill/>
            </a:ln>
            <a:solidFill>
              <a:srgbClr val="000000"/>
            </a:solidFill>
            <a:effectLst/>
            <a:latin typeface="Arial" charset="0"/>
          </a:endParaRPr>
        </a:p>
      </dsp:txBody>
      <dsp:txXfrm>
        <a:off x="3050850" y="1503840"/>
        <a:ext cx="1259519" cy="629759"/>
      </dsp:txXfrm>
    </dsp:sp>
    <dsp:sp modelId="{3F0C89A5-40D6-4D1E-9F80-310DB868EFB1}">
      <dsp:nvSpPr>
        <dsp:cNvPr id="0" name=""/>
        <dsp:cNvSpPr/>
      </dsp:nvSpPr>
      <dsp:spPr>
        <a:xfrm>
          <a:off x="4574868" y="1503840"/>
          <a:ext cx="1259519" cy="629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000" b="0" i="0" u="none" strike="noStrike" kern="1200" cap="none" normalizeH="0" baseline="0" dirty="0">
            <a:ln>
              <a:noFill/>
            </a:ln>
            <a:solidFill>
              <a:srgbClr val="000000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rPr>
            <a:t>Peter Marroletti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Secretary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0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sp:txBody>
      <dsp:txXfrm>
        <a:off x="4574868" y="1503840"/>
        <a:ext cx="1259519" cy="629759"/>
      </dsp:txXfrm>
    </dsp:sp>
    <dsp:sp modelId="{14366483-0465-400C-856A-B8470D332711}">
      <dsp:nvSpPr>
        <dsp:cNvPr id="0" name=""/>
        <dsp:cNvSpPr/>
      </dsp:nvSpPr>
      <dsp:spPr>
        <a:xfrm>
          <a:off x="6098886" y="1503840"/>
          <a:ext cx="1259519" cy="629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Sharon Krock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Member</a:t>
          </a:r>
          <a:endParaRPr kumimoji="0" lang="en-US" sz="13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sp:txBody>
      <dsp:txXfrm>
        <a:off x="6098886" y="1503840"/>
        <a:ext cx="1259519" cy="629759"/>
      </dsp:txXfrm>
    </dsp:sp>
    <dsp:sp modelId="{70C6C483-AA90-46E2-83FF-6AF6E1900107}">
      <dsp:nvSpPr>
        <dsp:cNvPr id="0" name=""/>
        <dsp:cNvSpPr/>
      </dsp:nvSpPr>
      <dsp:spPr>
        <a:xfrm>
          <a:off x="7622905" y="1503840"/>
          <a:ext cx="1259519" cy="6297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Skelly Holmbeck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300" b="0" i="0" u="none" strike="noStrike" kern="1200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rPr>
            <a:t>Member</a:t>
          </a:r>
        </a:p>
      </dsp:txBody>
      <dsp:txXfrm>
        <a:off x="7622905" y="1503840"/>
        <a:ext cx="1259519" cy="629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3A1EB19-6C1C-4DE0-AEBC-161DE47A7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6612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F88374E-F8C5-4A69-9B33-D984A9758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CCSWA Logo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30A4BC7-38E0-4C1A-9115-B7B24191F245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We recycle these items and many more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7957BB-A1DC-4684-9E0C-F15FFA55BF66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Plastic bag recycling trailer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D09DDB3-DB52-477C-AFEF-BFD0B00F43BE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Brush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513C72-EDA4-4474-AA1B-FD903239980D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Christmas trees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FB1A71-56E6-4563-8DDA-FD594A640325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Wood waste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8A4EFAA-529E-4A51-9C61-741446842B87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Wood grinder video.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E3F04A-2D0B-4081-9C57-E1F7DDFD1515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We compost leaves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F0CA89-4075-4180-A1A6-EC43D916A0DB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Leaves in windrow just after turning on a cold day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57B3077-A84D-43E6-8C7B-E31BB7308B58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Composted leaves after screening – ready for sale.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ACB5934-7D55-486A-93FC-E61DC8E76F87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Maintenance building and the west end of Area D’s Mechanically Stabilized Earth (MSE) Wall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E08AA10-D607-4D1A-ADC4-11F2BF01E494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Board of Directors as of 6/1/2013 appointed by the Chester County Commissioners.  One Board Member is nominated by Caernarvon Township, Lancaster County.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D7DF786-BD45-461B-B0D6-7A33475A5519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580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Liner system being deployed over a portion of the Municipal Site Landfill.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9E9A794-EFB5-43E2-ADB1-49CB1EFA1932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Welding the High Density Polyethylene sheets together with a wedge welder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FCD441D-767F-482C-AA2D-4EF354C34E65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Testing the seams with air pressure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D946B0-F395-45BA-84DF-80D017BD21AA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Looking at the top of 18 inches of crushed rock on top of a portion of the Area D Liner System.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7AE0395-AD38-4B24-83AC-DA5FD2465EB9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Landfill Compactor at the working face.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C8C822D-C2A3-4B20-B840-AC0320B873E3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On a typical day we work in about a half acre area, piles of soil are staged for six inches of daily cover  on portions of the day’s work area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F41EA0-3747-4E89-92FC-379EC8C06FB1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Other parts of the day’s work area are covered with approved alternate daily cover such as the tarps in this slide, ash, contaminated soil or spray on products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9BCB38C-052D-476F-B577-E28BB44222E6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We have submitted an application for a demonstration permit for natural selection and limited evergreen planting on the north slope of the landfill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7527BD-2E62-4E8C-A1CA-0CB2227734BF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Phase II would include a hedgerow planting along the access road.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F52A5D8-DB44-41F7-99B3-62F6E6F32DBC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Phase III may include an Interpretive Center, Overlook, Observatory and additional plantings.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AC6E800-F851-4BFE-A2C3-309C91741D33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Chester County’s Solid Waste Management Plan has two designated sites for disposal – The Southeastern Chester County Refuse Authority’s Landfill and CCSWA’s Lanchester Landfill.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144C52-3CDC-47E9-BAA8-38E5767DE516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One of our about 180 landfill gas extraction wells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606091E-F2E8-4CF5-B76F-1749CD91B0C7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At a minimum we must burn the landfill gas in the shrouded flare on the right side of the picture which assures at least 98% destruction of the methane portion.  The building at the left is the back of the Granger Energy Building.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8937A85-412A-4DBA-AF9F-C5B3870C1E4F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Our backup utility flare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3D00F72-0F76-4AC7-8A10-52985D2299D2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Conestoga Landfill’s gas is also managed with Lanchester’s by Granger Energy.  They are currently generating 3MW of electricity at Lanchester and sending the remaining gas down a 13 mile pipeline to seven customers in the New Holland area.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3C4DA7-9F86-422C-9B9F-3D587A43DEF5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C75EA7-6462-4E1A-8B6C-71039FF8461E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The west side of the Granger building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EBED222-084B-482E-B75E-B2A8B8CCBBEF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View of three of Granger’s five compressors that provide the vacuum on the Lanchester Landfill to capture the gas and the power to push the gas down the pipeline.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B081A3-FF76-44AF-83B3-1C28741F7ADD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Picture of Granger’s Plant Control System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31CDF49-D7BF-47E3-84A5-50B1525E26D3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Map of Granger’s landfill gas project.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0214AEE-9439-4CA9-9DD2-44957A4B9CCE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Pipeline during installation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90D29FD-14DE-49D0-A119-153693CED3C9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Last (2010) census figures.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AC6AC2-BB47-4145-AC41-1C891FB12018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Granger Energy and CCSWA receiving awards from the United States Environmental Protection Agency for Project of the year in 2005 for the direct use of Landfill Gas.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F99B66-95E2-41AB-8FB9-5B86E27C90C1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One of Lanchester’s over 35 groundwater monitoring wells on site.  CCSWA also samples quarterly over 30 groundwater wells of contiguous neighbors.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CC8B46-B3FE-46B0-A289-3D1A9B5A50D6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Left is raw leachate (water that has percolated through the landfill), next is filtered, then after ultra-filtration and finally to the right after reverse osmosis.</a:t>
            </a: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BB3BF1-7F69-40C2-B160-AC30775E204F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One of our sedimentation ponds being visited by a Great Blue Heron.</a:t>
            </a: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EAC12A-DF65-475B-AC9D-7642F00ED5EE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Weather station by the Maintenance Building.</a:t>
            </a: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3C75DBC-4959-450E-8398-10D9D4BAA858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Our Website www.chestercountyswa.org </a:t>
            </a: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2452ED-6C56-4B04-AA6F-1415A540462B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We have had sheep and goats grazing on the landfill since 1999.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223A66D-87EC-441F-8E15-A2135811DD40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Some of our goats.</a:t>
            </a: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6A5A26-DBD9-4474-8163-178DAA6902BD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View from the former Scenic Overlook</a:t>
            </a: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461B6E-9F90-4743-80DE-A83D3733AB79}" type="slidenum">
              <a:rPr lang="en-US" altLang="en-US" smtClean="0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Map of the Nature Trail 2014.</a:t>
            </a: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EDE7D92-D289-4D24-BEDF-C8C04FB7ED42}" type="slidenum">
              <a:rPr lang="en-US" altLang="en-US" sz="1200" smtClean="0"/>
              <a:pPr/>
              <a:t>51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amount of Municipal Solid Waste generated by all of Chester County had been generally decreasing since 2006.  Why is this happening?  It is not all due to the recession.  I will discuss in the following slides some of reasons for the reduction in the disposal of municipal solid waste in Chester County.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F657AC3-DEC6-445C-AD5E-D04367044CEB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62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Entrance sign.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35EA3C-9F88-4D1A-A8EB-923B4B5C9F98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Scale house – all vehicles are weighed in and out.  CCSWA’s main source of revenue is tipping fees charged on the weight of waste disposed of in the Lanchester Landfill.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188253-F088-4F15-B615-CCBF25D38AFE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Radiation Detector.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55DBB4-FA31-40BC-BE23-7EE9FF8EC76F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Small Load Facility disposal area.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04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91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63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35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07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795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3973CA2-9BF5-4029-87F2-7C5758D899FC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91B0-2FCB-46B6-8F79-BDE560329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1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88820-FD8E-4CF2-AA3C-A405F650D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0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E61C9-4DC8-48F6-B0BA-D44CB1D57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9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4F1B5-A962-4986-A2DC-FEA0A45C0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D9DF1-473B-46AA-B4FB-ECBC09FFB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42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B4D9-2BD5-4F4D-B60E-BD2600D34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21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F95CC-C2B9-4BE1-8CB5-BB26318E8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9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F70B9-24D4-44DD-8387-08ED69D42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3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CA592-DEEC-4C11-B039-4092B96E9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0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0C7DF-4FE2-4A3A-8680-63B0369D4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2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6C6A2-2518-48A5-95CD-D0C15DE02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5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73BCA-3B0C-4007-8847-B8A88F6C4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6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E95947-7010-4343-A9D0-118881A4C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vdc1\Home\bwatts\2015\Pictures%2015\031315%20Wood%20Grinding\DSC_1482.MOV" TargetMode="Externa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recycling si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lastic-ba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rush_p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hristmass tre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all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1482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truck_dumping_le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63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IMG_0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leaf_compost_p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IMG_01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Chester County Solid Waste Authority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52400" y="2362200"/>
          <a:ext cx="8885238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6432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IMG_11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127_2714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IMG_62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New li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ompactor_8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26" descr="working_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a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anchester_service_a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1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gas well 2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utility_fl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0"/>
            <a:ext cx="4686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76200" y="217488"/>
            <a:ext cx="4114800" cy="14605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lIns="91291" tIns="45646" rIns="91291" bIns="4564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chemeClr val="accent2"/>
                </a:solidFill>
                <a:latin typeface="Arial Black" panose="020B0A04020102020204" pitchFamily="34" charset="0"/>
              </a:rPr>
              <a:t>Conestoga LFG Project</a:t>
            </a:r>
            <a:r>
              <a:rPr lang="en-US" altLang="en-US" sz="2400" i="1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DEVELOPMENT PLAN</a:t>
            </a:r>
            <a:r>
              <a:rPr lang="en-US" altLang="en-US" sz="2400"/>
              <a:t> </a:t>
            </a:r>
          </a:p>
        </p:txBody>
      </p:sp>
      <p:pic>
        <p:nvPicPr>
          <p:cNvPr id="71684" name="Picture 4" descr="DSC0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630613"/>
            <a:ext cx="3100387" cy="2257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4519613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ChangeArrowheads="1"/>
          </p:cNvSpPr>
          <p:nvPr/>
        </p:nvSpPr>
        <p:spPr bwMode="auto">
          <a:xfrm>
            <a:off x="914400" y="1752600"/>
            <a:ext cx="7086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Electrical use of 64,800 homes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Planting 282,200 acres of trees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Removing emissions of 208,800 cars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Offsetting the use of 4,800 rail cars of 	coal or preventing the use if 	220,800 barrels of oil per year</a:t>
            </a:r>
          </a:p>
        </p:txBody>
      </p:sp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8469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Arial Black" panose="020B0A04020102020204" pitchFamily="34" charset="0"/>
              </a:rPr>
              <a:t>Landfill Gas from the Lanchester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Arial Black" panose="020B0A04020102020204" pitchFamily="34" charset="0"/>
              </a:rPr>
              <a:t>Landfill is Equivalent to: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Facility - outs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Air compressors with aftercooler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762000" y="304800"/>
            <a:ext cx="7543800" cy="6397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Arial Black" panose="020B0A04020102020204" pitchFamily="34" charset="0"/>
              </a:rPr>
              <a:t>Plant Control Station</a:t>
            </a:r>
            <a:endParaRPr lang="en-US" altLang="en-US" sz="2400"/>
          </a:p>
        </p:txBody>
      </p:sp>
      <p:pic>
        <p:nvPicPr>
          <p:cNvPr id="798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6638"/>
            <a:ext cx="7653338" cy="5745162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685800" y="152400"/>
            <a:ext cx="7620000" cy="1447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Arial Black" panose="020B0A04020102020204" pitchFamily="34" charset="0"/>
              </a:rPr>
              <a:t>Pipeline Information: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2400" b="1">
                <a:solidFill>
                  <a:schemeClr val="accent2"/>
                </a:solidFill>
              </a:rPr>
              <a:t> </a:t>
            </a:r>
            <a:r>
              <a:rPr lang="en-US" altLang="en-US" sz="2000" b="1">
                <a:solidFill>
                  <a:schemeClr val="accent2"/>
                </a:solidFill>
              </a:rPr>
              <a:t>9 miles of 18 inch HDPE Pipe – rated at 75 psi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2000" b="1">
                <a:solidFill>
                  <a:schemeClr val="accent2"/>
                </a:solidFill>
              </a:rPr>
              <a:t> 1 mile of 24 to 30 inch HDPE Pipe – vacuum (Landfill Interconnector)</a:t>
            </a:r>
            <a:endParaRPr lang="en-US" altLang="en-US" sz="2000"/>
          </a:p>
        </p:txBody>
      </p:sp>
      <p:pic>
        <p:nvPicPr>
          <p:cNvPr id="81926" name="Picture 6" descr="Overall_Route_11x17_Mod with na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817" r="1176" b="1817"/>
          <a:stretch>
            <a:fillRect/>
          </a:stretch>
        </p:blipFill>
        <p:spPr bwMode="auto">
          <a:xfrm>
            <a:off x="609600" y="1752600"/>
            <a:ext cx="7845425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4000" b="1" i="1">
                <a:solidFill>
                  <a:srgbClr val="C2820E"/>
                </a:solidFill>
                <a:latin typeface="Franklin Gothic Book" panose="020B0503020102020204" pitchFamily="34" charset="0"/>
              </a:rPr>
              <a:t>Lanchester/Conestoga LFG Project- Narvon, 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609600"/>
          </a:xfrm>
          <a:ln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B0F0"/>
                </a:solidFill>
                <a:latin typeface="Franklin Gothic Book" pitchFamily="34" charset="0"/>
              </a:rPr>
              <a:t>PIPELINE – approximately 25 miles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209800"/>
            <a:ext cx="868680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Franklin Gothic Book" pitchFamily="34" charset="0"/>
              </a:rPr>
              <a:t>16” and 18” SDR 11 &amp; 21 HDPE pipe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  <a:latin typeface="Franklin Gothic Book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Franklin Gothic Book" pitchFamily="34" charset="0"/>
              </a:rPr>
              <a:t>Constructed by five independent pipeline contractors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2800" dirty="0">
              <a:solidFill>
                <a:schemeClr val="bg2">
                  <a:lumMod val="50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839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4238"/>
            <a:ext cx="54419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0"/>
          <a:ext cx="8915399" cy="6705606"/>
        </p:xfrm>
        <a:graphic>
          <a:graphicData uri="http://schemas.openxmlformats.org/drawingml/2006/table">
            <a:tbl>
              <a:tblPr/>
              <a:tblGrid>
                <a:gridCol w="2019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2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118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latin typeface="Arial"/>
                        </a:rPr>
                        <a:t>Chester County Solid Waste Authority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18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latin typeface="Arial"/>
                        </a:rPr>
                        <a:t>Service Area Population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18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latin typeface="Arial"/>
                        </a:rPr>
                        <a:t>49 Municipalities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188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9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Population Pennsylvania 2010: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Arial"/>
                        </a:rPr>
                        <a:t>12,702,379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Arial"/>
                        </a:rPr>
                        <a:t>3%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9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Arial"/>
                        </a:rPr>
                        <a:t>Population Chester </a:t>
                      </a:r>
                      <a:r>
                        <a:rPr lang="en-US" sz="1400" b="0" i="0" u="none" strike="noStrike">
                          <a:latin typeface="Arial"/>
                        </a:rPr>
                        <a:t>County 2010</a:t>
                      </a:r>
                      <a:r>
                        <a:rPr lang="en-US" sz="1400" b="0" i="0" u="none" strike="noStrike" dirty="0">
                          <a:latin typeface="Arial"/>
                        </a:rPr>
                        <a:t>: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Arial"/>
                        </a:rPr>
                        <a:t>498,886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Arial"/>
                        </a:rPr>
                        <a:t>15%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96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96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96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7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Arial"/>
                        </a:rPr>
                        <a:t>Population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Arial"/>
                        </a:rPr>
                        <a:t>Population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Arial"/>
                        </a:rPr>
                        <a:t>2000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Arial"/>
                        </a:rPr>
                        <a:t>2010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latin typeface="Arial"/>
                        </a:rPr>
                        <a:t>Increase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latin typeface="Arial"/>
                        </a:rPr>
                        <a:t>% Increase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2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352,272</a:t>
                      </a:r>
                    </a:p>
                  </a:txBody>
                  <a:tcPr marL="5270" marR="5270" marT="52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398,123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Arial"/>
                        </a:rPr>
                        <a:t>39,374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Arial"/>
                        </a:rPr>
                        <a:t>11%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796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796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Arial"/>
                        </a:rPr>
                        <a:t>%Chester County in Service Area by population: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Arial"/>
                        </a:rPr>
                        <a:t>80%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796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latin typeface="Arial"/>
                      </a:endParaRP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332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latin typeface="Arial"/>
                        </a:rPr>
                        <a:t>Source: U.S. Census Bureau - Prepared by: Pennsylvania State Data Center</a:t>
                      </a:r>
                    </a:p>
                  </a:txBody>
                  <a:tcPr marL="5270" marR="5270" marT="52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LMOP Award -Lanch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463"/>
            <a:ext cx="91440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762000" y="152400"/>
            <a:ext cx="7543800" cy="6397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Arial Black" panose="020B0A04020102020204" pitchFamily="34" charset="0"/>
              </a:rPr>
              <a:t>Customer Summary</a:t>
            </a:r>
            <a:endParaRPr lang="en-US" altLang="en-US" sz="2400"/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28600" y="1676400"/>
            <a:ext cx="8763000" cy="52943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accent2"/>
                </a:solidFill>
              </a:rPr>
              <a:t>Turbines                        2 (5.0 MW each)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chemeClr val="accent2"/>
                </a:solidFill>
              </a:rPr>
              <a:t>Internal Combustion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chemeClr val="accent2"/>
                </a:solidFill>
              </a:rPr>
              <a:t>Engine/Generators                      </a:t>
            </a:r>
            <a:r>
              <a:rPr lang="en-US" altLang="en-US" sz="2600" b="1">
                <a:solidFill>
                  <a:schemeClr val="accent2"/>
                </a:solidFill>
              </a:rPr>
              <a:t>2 (1.6 MW each)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accent2"/>
                </a:solidFill>
              </a:rPr>
              <a:t>Boilers		                     25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accent2"/>
                </a:solidFill>
              </a:rPr>
              <a:t>Hot Oil Heaters	                       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accent2"/>
                </a:solidFill>
              </a:rPr>
              <a:t>Ovens		                                  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accent2"/>
                </a:solidFill>
              </a:rPr>
              <a:t>Indirect Fired Heaters	       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accent2"/>
                </a:solidFill>
              </a:rPr>
              <a:t>Direct Fired Heaters	            2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accent2"/>
                </a:solidFill>
              </a:rPr>
              <a:t>Remote Thermal Oxidizers        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accent2"/>
                </a:solidFill>
              </a:rPr>
              <a:t>Process Water Heaters  	            </a:t>
            </a:r>
            <a:r>
              <a:rPr lang="en-US" altLang="en-US" sz="2600" b="1" u="sng">
                <a:solidFill>
                  <a:schemeClr val="accent2"/>
                </a:solidFill>
              </a:rPr>
              <a:t>2 </a:t>
            </a:r>
            <a:r>
              <a:rPr lang="en-US" altLang="en-US" sz="2600" b="1">
                <a:solidFill>
                  <a:schemeClr val="accent2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accent2"/>
                </a:solidFill>
              </a:rPr>
              <a:t>Total to Date:			</a:t>
            </a:r>
            <a:r>
              <a:rPr lang="en-US" altLang="en-US" sz="2600" b="1">
                <a:solidFill>
                  <a:schemeClr val="accent2"/>
                </a:solidFill>
                <a:latin typeface="Arial Black" panose="020B0A04020102020204" pitchFamily="34" charset="0"/>
              </a:rPr>
              <a:t>46</a:t>
            </a:r>
            <a:r>
              <a:rPr lang="en-US" altLang="en-US" sz="2600" b="1">
                <a:solidFill>
                  <a:schemeClr val="accent2"/>
                </a:solidFill>
              </a:rPr>
              <a:t> separate pieces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accent2"/>
                </a:solidFill>
              </a:rPr>
              <a:t>					combustion equipment</a:t>
            </a:r>
          </a:p>
        </p:txBody>
      </p:sp>
      <p:pic>
        <p:nvPicPr>
          <p:cNvPr id="88071" name="Picture 7" descr="Dart cl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49338"/>
            <a:ext cx="11430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 descr="AF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15240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9" descr="L &amp; S Logo (official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066800"/>
            <a:ext cx="14859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0" descr="Tyson Foo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066800"/>
            <a:ext cx="695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11" descr="Case New Holla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74738"/>
            <a:ext cx="9144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12" descr="HR Ewell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66800"/>
            <a:ext cx="10287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7" name="Picture 13" descr="New Holland Concre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066800"/>
            <a:ext cx="1676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8" name="Picture 14" descr="Image_flam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26130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762000" y="228600"/>
            <a:ext cx="7543800" cy="6397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Arial Black" panose="020B0A04020102020204" pitchFamily="34" charset="0"/>
              </a:rPr>
              <a:t>Future Customer Outlook:</a:t>
            </a:r>
            <a:endParaRPr lang="en-US" altLang="en-US" sz="2400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52400" y="990600"/>
            <a:ext cx="8839200" cy="23082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400" b="1">
                <a:solidFill>
                  <a:schemeClr val="accent2"/>
                </a:solidFill>
              </a:rPr>
              <a:t>Expansion of customers existing production facilities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2. Construction of customer-owned co-generation project  currently underway – (2) additional engine generators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3. Installation of Granger –owned electrical generation equipment at second Granger LFG Processing Facility – (2) additional engine generators</a:t>
            </a:r>
          </a:p>
        </p:txBody>
      </p:sp>
      <p:pic>
        <p:nvPicPr>
          <p:cNvPr id="89094" name="Picture 6" descr="CAT3520 C LF Gen S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429000" cy="1970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5" name="Picture 7" descr="Boi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91000"/>
            <a:ext cx="3048000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909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6248400" y="4191000"/>
          <a:ext cx="2819400" cy="256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8" name="Acrobat Document" r:id="rId6" imgW="2592000" imgH="2358000" progId="AcroExch.Document.7">
                  <p:embed/>
                </p:oleObj>
              </mc:Choice>
              <mc:Fallback>
                <p:oleObj name="Acrobat Document" r:id="rId6" imgW="2592000" imgH="2358000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4191000"/>
                        <a:ext cx="2819400" cy="2565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Gas Monitoring W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leachate-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blue_heron_pond3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weather_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0"/>
            <a:ext cx="2403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webs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7788"/>
            <a:ext cx="91440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lamb_with_mother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goa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143000" y="76200"/>
          <a:ext cx="7162800" cy="6553200"/>
        </p:xfrm>
        <a:graphic>
          <a:graphicData uri="http://schemas.openxmlformats.org/drawingml/2006/table">
            <a:tbl>
              <a:tblPr/>
              <a:tblGrid>
                <a:gridCol w="479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latin typeface="Arial"/>
                        </a:rPr>
                        <a:t>2008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Arial"/>
                        </a:rPr>
                        <a:t>365,706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latin typeface="Arial"/>
                        </a:rPr>
                        <a:t>2009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Arial"/>
                        </a:rPr>
                        <a:t>341,009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latin typeface="Arial"/>
                        </a:rPr>
                        <a:t>2010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Arial"/>
                        </a:rPr>
                        <a:t>326,634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latin typeface="Arial"/>
                        </a:rPr>
                        <a:t>2011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Arial"/>
                        </a:rPr>
                        <a:t>331,889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latin typeface="Arial"/>
                        </a:rPr>
                        <a:t>2012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Arial"/>
                        </a:rPr>
                        <a:t>318,832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latin typeface="Arial"/>
                        </a:rPr>
                        <a:t>2013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Arial"/>
                        </a:rPr>
                        <a:t>315,093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latin typeface="Arial"/>
                        </a:rPr>
                        <a:t>2014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Arial"/>
                        </a:rPr>
                        <a:t>307,147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latin typeface="Arial"/>
                        </a:rPr>
                        <a:t>2015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Arial"/>
                        </a:rPr>
                        <a:t>294,754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latin typeface="Arial"/>
                        </a:rPr>
                        <a:t>2016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Arial"/>
                        </a:rPr>
                        <a:t>288,094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latin typeface="Arial"/>
                        </a:rPr>
                        <a:t>2017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Arial"/>
                        </a:rPr>
                        <a:t>287,261</a:t>
                      </a:r>
                    </a:p>
                  </a:txBody>
                  <a:tcPr marL="7620" marR="7620" marT="76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855908"/>
                  </a:ext>
                </a:extLst>
              </a:tr>
            </a:tbl>
          </a:graphicData>
        </a:graphic>
      </p:graphicFrame>
      <p:sp>
        <p:nvSpPr>
          <p:cNvPr id="12309" name="TextBox 2"/>
          <p:cNvSpPr txBox="1">
            <a:spLocks noChangeArrowheads="1"/>
          </p:cNvSpPr>
          <p:nvPr/>
        </p:nvSpPr>
        <p:spPr bwMode="auto">
          <a:xfrm>
            <a:off x="228600" y="533400"/>
            <a:ext cx="3962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MSW Tons of Waste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Generated by Chester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County, PA by 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is from the Pennsylvania Department of Environmental Protection </a:t>
            </a:r>
          </a:p>
        </p:txBody>
      </p:sp>
    </p:spTree>
    <p:extLst>
      <p:ext uri="{BB962C8B-B14F-4D97-AF65-F5344CB8AC3E}">
        <p14:creationId xmlns:p14="http://schemas.microsoft.com/office/powerpoint/2010/main" val="1747739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view_e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MG_16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radiation det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DSC_11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4208</TotalTime>
  <Words>1032</Words>
  <Application>Microsoft Office PowerPoint</Application>
  <PresentationFormat>On-screen Show (4:3)</PresentationFormat>
  <Paragraphs>201</Paragraphs>
  <Slides>51</Slides>
  <Notes>49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Arial Black</vt:lpstr>
      <vt:lpstr>Franklin Gothic Book</vt:lpstr>
      <vt:lpstr>Times New Roman</vt:lpstr>
      <vt:lpstr>Default Design</vt:lpstr>
      <vt:lpstr>Acrobat Document</vt:lpstr>
      <vt:lpstr>PowerPoint Presentation</vt:lpstr>
      <vt:lpstr>Chester County Solid Waste Authority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Lanchester/Conestoga LFG Project- Narvon, 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Chester County Solid Waste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Watts</dc:creator>
  <cp:lastModifiedBy>Bob Watts</cp:lastModifiedBy>
  <cp:revision>116</cp:revision>
  <cp:lastPrinted>2015-03-06T14:30:45Z</cp:lastPrinted>
  <dcterms:created xsi:type="dcterms:W3CDTF">2001-09-12T17:53:41Z</dcterms:created>
  <dcterms:modified xsi:type="dcterms:W3CDTF">2018-02-12T20:16:45Z</dcterms:modified>
</cp:coreProperties>
</file>